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669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96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248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342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950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744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127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391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539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315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001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456F-47B5-49C0-A7E0-C9E9BF5B03B9}" type="datetimeFigureOut">
              <a:rPr lang="es-PE" smtClean="0"/>
              <a:t>19/06/2018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E04E-DC54-4046-8E73-0AE3741BBA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757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87898" y="2343956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 MINADO</a:t>
            </a:r>
            <a:endParaRPr lang="es-P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6" y="2160922"/>
            <a:ext cx="7888908" cy="25361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4" y="-78371"/>
            <a:ext cx="7895004" cy="68281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33" y="-78371"/>
            <a:ext cx="7804971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04" y="-78371"/>
            <a:ext cx="7804971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29" y="-78371"/>
            <a:ext cx="7780844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967" y="-78371"/>
            <a:ext cx="8647044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86" y="-3711"/>
            <a:ext cx="9083827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</Words>
  <Application>Microsoft Office PowerPoint</Application>
  <PresentationFormat>Presentación en pantalla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Neil Ramirez</dc:creator>
  <cp:lastModifiedBy>Neil Ramirez</cp:lastModifiedBy>
  <cp:revision>1</cp:revision>
  <dcterms:created xsi:type="dcterms:W3CDTF">2018-06-20T03:21:43Z</dcterms:created>
  <dcterms:modified xsi:type="dcterms:W3CDTF">2018-06-20T03:24:45Z</dcterms:modified>
</cp:coreProperties>
</file>