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953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377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68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631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037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053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924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459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32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85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F4EC-814B-45A5-9B4D-DFA3C40ECE7B}" type="datetimeFigureOut">
              <a:rPr lang="es-PE" smtClean="0"/>
              <a:t>26/05/2018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6BB8-1649-4E79-8013-733101A3D1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364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4657" y="2318198"/>
            <a:ext cx="6885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OPERATIVO DEL TAJO ABIERTO</a:t>
            </a:r>
          </a:p>
          <a:p>
            <a:pPr algn="ctr"/>
            <a:r>
              <a:rPr lang="es-PE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MEDIANO PLAZO</a:t>
            </a:r>
            <a:endParaRPr lang="es-PE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15616" y="9854"/>
          <a:ext cx="6883409" cy="6848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n de mapa de bits" r:id="rId3" imgW="3677163" imgH="3657143" progId="Paint.Picture">
                  <p:embed/>
                </p:oleObj>
              </mc:Choice>
              <mc:Fallback>
                <p:oleObj name="Imagen de mapa de bits" r:id="rId3" imgW="3677163" imgH="36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9854"/>
                        <a:ext cx="6883409" cy="6848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/>
          </p:nvPr>
        </p:nvGraphicFramePr>
        <p:xfrm>
          <a:off x="1137501" y="0"/>
          <a:ext cx="6861524" cy="681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Imagen de mapa de bits" r:id="rId5" imgW="3677163" imgH="3610479" progId="Paint.Picture">
                  <p:embed/>
                </p:oleObj>
              </mc:Choice>
              <mc:Fallback>
                <p:oleObj name="Imagen de mapa de bits" r:id="rId5" imgW="3677163" imgH="361047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501" y="0"/>
                        <a:ext cx="6861524" cy="6814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115615" y="9854"/>
          <a:ext cx="6883409" cy="681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Imagen de mapa de bits" r:id="rId7" imgW="3610479" imgH="3723810" progId="Paint.Picture">
                  <p:embed/>
                </p:oleObj>
              </mc:Choice>
              <mc:Fallback>
                <p:oleObj name="Imagen de mapa de bits" r:id="rId7" imgW="3610479" imgH="37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9854"/>
                        <a:ext cx="6883409" cy="6814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1137501" y="11784"/>
          <a:ext cx="6886313" cy="6863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Imagen de mapa de bits" r:id="rId9" imgW="3629532" imgH="3982006" progId="Paint.Picture">
                  <p:embed/>
                </p:oleObj>
              </mc:Choice>
              <mc:Fallback>
                <p:oleObj name="Imagen de mapa de bits" r:id="rId9" imgW="3629532" imgH="39820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501" y="11784"/>
                        <a:ext cx="6886313" cy="6863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25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10159" y="0"/>
          <a:ext cx="8633841" cy="68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n de mapa de bits" r:id="rId3" imgW="3877216" imgH="3076190" progId="Paint.Picture">
                  <p:embed/>
                </p:oleObj>
              </mc:Choice>
              <mc:Fallback>
                <p:oleObj name="Imagen de mapa de bits" r:id="rId3" imgW="3877216" imgH="30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59" y="0"/>
                        <a:ext cx="8633841" cy="685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42826" y="-14754"/>
          <a:ext cx="8601174" cy="686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n de mapa de bits" r:id="rId5" imgW="3552381" imgH="2553056" progId="Paint.Picture">
                  <p:embed/>
                </p:oleObj>
              </mc:Choice>
              <mc:Fallback>
                <p:oleObj name="Imagen de mapa de bits" r:id="rId5" imgW="3552381" imgH="255305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826" y="-14754"/>
                        <a:ext cx="8601174" cy="6866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30193" y="-14754"/>
          <a:ext cx="8713807" cy="68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Imagen de mapa de bits" r:id="rId7" imgW="4038095" imgH="2657846" progId="Paint.Picture">
                  <p:embed/>
                </p:oleObj>
              </mc:Choice>
              <mc:Fallback>
                <p:oleObj name="Imagen de mapa de bits" r:id="rId7" imgW="4038095" imgH="265784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93" y="-14754"/>
                        <a:ext cx="8713807" cy="685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06127" y="-29508"/>
          <a:ext cx="8723174" cy="6851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Imagen de mapa de bits" r:id="rId9" imgW="4458322" imgH="3076190" progId="Paint.Picture">
                  <p:embed/>
                </p:oleObj>
              </mc:Choice>
              <mc:Fallback>
                <p:oleObj name="Imagen de mapa de bits" r:id="rId9" imgW="4458322" imgH="30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27" y="-29508"/>
                        <a:ext cx="8723174" cy="6851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96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Imagen de mapa de bits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Neil Ramirez</dc:creator>
  <cp:lastModifiedBy>Neil Ramirez</cp:lastModifiedBy>
  <cp:revision>2</cp:revision>
  <dcterms:created xsi:type="dcterms:W3CDTF">2018-05-26T15:30:48Z</dcterms:created>
  <dcterms:modified xsi:type="dcterms:W3CDTF">2018-05-26T15:35:24Z</dcterms:modified>
</cp:coreProperties>
</file>