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953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6377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686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7631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037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053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8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924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459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329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85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F4EC-814B-45A5-9B4D-DFA3C40ECE7B}" type="datetimeFigureOut">
              <a:rPr lang="es-PE" smtClean="0"/>
              <a:t>26/05/2018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6BB8-1649-4E79-8013-733101A3D18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364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34657" y="2318198"/>
            <a:ext cx="68857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OPERATIVO DEL TAJO ABIERTO</a:t>
            </a:r>
          </a:p>
          <a:p>
            <a:pPr algn="ctr"/>
            <a:r>
              <a:rPr lang="es-PE" sz="2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MEDIANO PLAZO</a:t>
            </a:r>
            <a:endParaRPr lang="es-PE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115616" y="9854"/>
          <a:ext cx="6883409" cy="6848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Imagen de mapa de bits" r:id="rId3" imgW="3677163" imgH="3657143" progId="Paint.Picture">
                  <p:embed/>
                </p:oleObj>
              </mc:Choice>
              <mc:Fallback>
                <p:oleObj name="Imagen de mapa de bits" r:id="rId3" imgW="3677163" imgH="36571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9854"/>
                        <a:ext cx="6883409" cy="68481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>
            <p:extLst/>
          </p:nvPr>
        </p:nvGraphicFramePr>
        <p:xfrm>
          <a:off x="1137501" y="0"/>
          <a:ext cx="6861524" cy="6814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Imagen de mapa de bits" r:id="rId5" imgW="3677163" imgH="3610479" progId="Paint.Picture">
                  <p:embed/>
                </p:oleObj>
              </mc:Choice>
              <mc:Fallback>
                <p:oleObj name="Imagen de mapa de bits" r:id="rId5" imgW="3677163" imgH="361047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7501" y="0"/>
                        <a:ext cx="6861524" cy="6814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115615" y="9854"/>
          <a:ext cx="6883409" cy="6814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Imagen de mapa de bits" r:id="rId7" imgW="3610479" imgH="3723810" progId="Paint.Picture">
                  <p:embed/>
                </p:oleObj>
              </mc:Choice>
              <mc:Fallback>
                <p:oleObj name="Imagen de mapa de bits" r:id="rId7" imgW="3610479" imgH="372381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5" y="9854"/>
                        <a:ext cx="6883409" cy="6814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/>
          </p:nvPr>
        </p:nvGraphicFramePr>
        <p:xfrm>
          <a:off x="1137501" y="11784"/>
          <a:ext cx="6886313" cy="6863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Imagen de mapa de bits" r:id="rId9" imgW="3629532" imgH="3982006" progId="Paint.Picture">
                  <p:embed/>
                </p:oleObj>
              </mc:Choice>
              <mc:Fallback>
                <p:oleObj name="Imagen de mapa de bits" r:id="rId9" imgW="3629532" imgH="398200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7501" y="11784"/>
                        <a:ext cx="6886313" cy="68630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825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10159" y="0"/>
          <a:ext cx="8633841" cy="685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Imagen de mapa de bits" r:id="rId3" imgW="3877216" imgH="3076190" progId="Paint.Picture">
                  <p:embed/>
                </p:oleObj>
              </mc:Choice>
              <mc:Fallback>
                <p:oleObj name="Imagen de mapa de bits" r:id="rId3" imgW="3877216" imgH="307619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159" y="0"/>
                        <a:ext cx="8633841" cy="685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542826" y="-14754"/>
          <a:ext cx="8601174" cy="686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Imagen de mapa de bits" r:id="rId5" imgW="3552381" imgH="2553056" progId="Paint.Picture">
                  <p:embed/>
                </p:oleObj>
              </mc:Choice>
              <mc:Fallback>
                <p:oleObj name="Imagen de mapa de bits" r:id="rId5" imgW="3552381" imgH="255305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826" y="-14754"/>
                        <a:ext cx="8601174" cy="6866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30193" y="-14754"/>
          <a:ext cx="8713807" cy="685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Imagen de mapa de bits" r:id="rId7" imgW="4038095" imgH="2657846" progId="Paint.Picture">
                  <p:embed/>
                </p:oleObj>
              </mc:Choice>
              <mc:Fallback>
                <p:oleObj name="Imagen de mapa de bits" r:id="rId7" imgW="4038095" imgH="265784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193" y="-14754"/>
                        <a:ext cx="8713807" cy="685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406127" y="-29508"/>
          <a:ext cx="8723174" cy="6851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Imagen de mapa de bits" r:id="rId9" imgW="4458322" imgH="3076190" progId="Paint.Picture">
                  <p:embed/>
                </p:oleObj>
              </mc:Choice>
              <mc:Fallback>
                <p:oleObj name="Imagen de mapa de bits" r:id="rId9" imgW="4458322" imgH="307619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127" y="-29508"/>
                        <a:ext cx="8723174" cy="6851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960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7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Imagen de mapa de bits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Neil Ramirez</dc:creator>
  <cp:lastModifiedBy>Neil Ramirez</cp:lastModifiedBy>
  <cp:revision>2</cp:revision>
  <dcterms:created xsi:type="dcterms:W3CDTF">2018-05-26T15:30:48Z</dcterms:created>
  <dcterms:modified xsi:type="dcterms:W3CDTF">2018-05-26T15:35:24Z</dcterms:modified>
</cp:coreProperties>
</file>