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710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0C-7BC3-4CDB-B53D-A90D27EC3EA4}" type="datetimeFigureOut">
              <a:rPr lang="es-PE" smtClean="0"/>
              <a:t>20/06/2018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CB749-E0E2-48BB-9D95-DF75801292D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4392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0C-7BC3-4CDB-B53D-A90D27EC3EA4}" type="datetimeFigureOut">
              <a:rPr lang="es-PE" smtClean="0"/>
              <a:t>20/06/2018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CB749-E0E2-48BB-9D95-DF75801292D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7042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0C-7BC3-4CDB-B53D-A90D27EC3EA4}" type="datetimeFigureOut">
              <a:rPr lang="es-PE" smtClean="0"/>
              <a:t>20/06/2018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CB749-E0E2-48BB-9D95-DF75801292D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1866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0C-7BC3-4CDB-B53D-A90D27EC3EA4}" type="datetimeFigureOut">
              <a:rPr lang="es-PE" smtClean="0"/>
              <a:t>20/06/2018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CB749-E0E2-48BB-9D95-DF75801292D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31584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0C-7BC3-4CDB-B53D-A90D27EC3EA4}" type="datetimeFigureOut">
              <a:rPr lang="es-PE" smtClean="0"/>
              <a:t>20/06/2018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CB749-E0E2-48BB-9D95-DF75801292D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0189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0C-7BC3-4CDB-B53D-A90D27EC3EA4}" type="datetimeFigureOut">
              <a:rPr lang="es-PE" smtClean="0"/>
              <a:t>20/06/2018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CB749-E0E2-48BB-9D95-DF75801292D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96227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0C-7BC3-4CDB-B53D-A90D27EC3EA4}" type="datetimeFigureOut">
              <a:rPr lang="es-PE" smtClean="0"/>
              <a:t>20/06/2018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CB749-E0E2-48BB-9D95-DF75801292D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26808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0C-7BC3-4CDB-B53D-A90D27EC3EA4}" type="datetimeFigureOut">
              <a:rPr lang="es-PE" smtClean="0"/>
              <a:t>20/06/2018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CB749-E0E2-48BB-9D95-DF75801292D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76370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0C-7BC3-4CDB-B53D-A90D27EC3EA4}" type="datetimeFigureOut">
              <a:rPr lang="es-PE" smtClean="0"/>
              <a:t>20/06/2018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CB749-E0E2-48BB-9D95-DF75801292D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72342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0C-7BC3-4CDB-B53D-A90D27EC3EA4}" type="datetimeFigureOut">
              <a:rPr lang="es-PE" smtClean="0"/>
              <a:t>20/06/2018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CB749-E0E2-48BB-9D95-DF75801292D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8931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0C-7BC3-4CDB-B53D-A90D27EC3EA4}" type="datetimeFigureOut">
              <a:rPr lang="es-PE" smtClean="0"/>
              <a:t>20/06/2018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CB749-E0E2-48BB-9D95-DF75801292D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10329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C4C0C-7BC3-4CDB-B53D-A90D27EC3EA4}" type="datetimeFigureOut">
              <a:rPr lang="es-PE" smtClean="0"/>
              <a:t>20/06/2018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CB749-E0E2-48BB-9D95-DF75801292D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2028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4620" r="16132"/>
          <a:stretch/>
        </p:blipFill>
        <p:spPr>
          <a:xfrm>
            <a:off x="79372" y="1077626"/>
            <a:ext cx="9115858" cy="455729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9973" t="5477" r="10211" b="11725"/>
          <a:stretch/>
        </p:blipFill>
        <p:spPr>
          <a:xfrm>
            <a:off x="52075" y="1077626"/>
            <a:ext cx="9171297" cy="454764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2" y="1067986"/>
            <a:ext cx="9144000" cy="454764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/>
          <a:srcRect t="14128" b="16105"/>
          <a:stretch/>
        </p:blipFill>
        <p:spPr>
          <a:xfrm>
            <a:off x="65723" y="1053275"/>
            <a:ext cx="9144000" cy="4572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/>
          <a:srcRect r="28077"/>
          <a:stretch/>
        </p:blipFill>
        <p:spPr>
          <a:xfrm>
            <a:off x="15680" y="1077755"/>
            <a:ext cx="9116704" cy="453788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/>
          <a:srcRect r="26111"/>
          <a:stretch/>
        </p:blipFill>
        <p:spPr>
          <a:xfrm>
            <a:off x="32439" y="1043635"/>
            <a:ext cx="9130352" cy="4572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8"/>
          <a:srcRect l="10864" r="18795"/>
          <a:stretch/>
        </p:blipFill>
        <p:spPr>
          <a:xfrm>
            <a:off x="-16880" y="1033995"/>
            <a:ext cx="9240252" cy="461383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9"/>
          <a:srcRect l="2956" r="26292"/>
          <a:stretch/>
        </p:blipFill>
        <p:spPr>
          <a:xfrm>
            <a:off x="0" y="1058005"/>
            <a:ext cx="9162791" cy="4557630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1493972" y="170800"/>
            <a:ext cx="5411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REHABILITACIÓN PROGRESIVA DE</a:t>
            </a:r>
          </a:p>
          <a:p>
            <a:pPr algn="ctr"/>
            <a:r>
              <a:rPr lang="es-P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BOTADERO DE DESMONTE</a:t>
            </a:r>
            <a:endParaRPr lang="es-P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56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</TotalTime>
  <Words>7</Words>
  <Application>Microsoft Office PowerPoint</Application>
  <PresentationFormat>Presentación en pantalla (4:3)</PresentationFormat>
  <Paragraphs>2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Neil Ramirez</dc:creator>
  <cp:lastModifiedBy>Neil Ramirez</cp:lastModifiedBy>
  <cp:revision>16</cp:revision>
  <dcterms:created xsi:type="dcterms:W3CDTF">2018-05-26T21:42:02Z</dcterms:created>
  <dcterms:modified xsi:type="dcterms:W3CDTF">2018-06-21T00:21:40Z</dcterms:modified>
</cp:coreProperties>
</file>