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198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52D7-BE00-4C8F-BA09-4A2F9AB9ED81}" type="datetimeFigureOut">
              <a:rPr lang="es-PE" smtClean="0"/>
              <a:t>20/06/2018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091F-BDD2-4202-AA72-AA4E108F60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940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52D7-BE00-4C8F-BA09-4A2F9AB9ED81}" type="datetimeFigureOut">
              <a:rPr lang="es-PE" smtClean="0"/>
              <a:t>20/06/2018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091F-BDD2-4202-AA72-AA4E108F60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872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52D7-BE00-4C8F-BA09-4A2F9AB9ED81}" type="datetimeFigureOut">
              <a:rPr lang="es-PE" smtClean="0"/>
              <a:t>20/06/2018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091F-BDD2-4202-AA72-AA4E108F60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582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52D7-BE00-4C8F-BA09-4A2F9AB9ED81}" type="datetimeFigureOut">
              <a:rPr lang="es-PE" smtClean="0"/>
              <a:t>20/06/2018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091F-BDD2-4202-AA72-AA4E108F60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876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52D7-BE00-4C8F-BA09-4A2F9AB9ED81}" type="datetimeFigureOut">
              <a:rPr lang="es-PE" smtClean="0"/>
              <a:t>20/06/2018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091F-BDD2-4202-AA72-AA4E108F60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065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52D7-BE00-4C8F-BA09-4A2F9AB9ED81}" type="datetimeFigureOut">
              <a:rPr lang="es-PE" smtClean="0"/>
              <a:t>20/06/2018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091F-BDD2-4202-AA72-AA4E108F60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528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52D7-BE00-4C8F-BA09-4A2F9AB9ED81}" type="datetimeFigureOut">
              <a:rPr lang="es-PE" smtClean="0"/>
              <a:t>20/06/2018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091F-BDD2-4202-AA72-AA4E108F60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47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52D7-BE00-4C8F-BA09-4A2F9AB9ED81}" type="datetimeFigureOut">
              <a:rPr lang="es-PE" smtClean="0"/>
              <a:t>20/06/2018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091F-BDD2-4202-AA72-AA4E108F60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43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52D7-BE00-4C8F-BA09-4A2F9AB9ED81}" type="datetimeFigureOut">
              <a:rPr lang="es-PE" smtClean="0"/>
              <a:t>20/06/2018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091F-BDD2-4202-AA72-AA4E108F60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044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52D7-BE00-4C8F-BA09-4A2F9AB9ED81}" type="datetimeFigureOut">
              <a:rPr lang="es-PE" smtClean="0"/>
              <a:t>20/06/2018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091F-BDD2-4202-AA72-AA4E108F60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524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52D7-BE00-4C8F-BA09-4A2F9AB9ED81}" type="datetimeFigureOut">
              <a:rPr lang="es-PE" smtClean="0"/>
              <a:t>20/06/2018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091F-BDD2-4202-AA72-AA4E108F60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126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052D7-BE00-4C8F-BA09-4A2F9AB9ED81}" type="datetimeFigureOut">
              <a:rPr lang="es-PE" smtClean="0"/>
              <a:t>20/06/2018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F091F-BDD2-4202-AA72-AA4E108F60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20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Neil Ramirez</dc:creator>
  <cp:lastModifiedBy>Neil Ramirez</cp:lastModifiedBy>
  <cp:revision>2</cp:revision>
  <dcterms:created xsi:type="dcterms:W3CDTF">2018-06-20T18:01:53Z</dcterms:created>
  <dcterms:modified xsi:type="dcterms:W3CDTF">2018-06-20T19:02:34Z</dcterms:modified>
</cp:coreProperties>
</file>